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6"/>
  </p:notesMasterIdLst>
  <p:sldIdLst>
    <p:sldId id="325" r:id="rId3"/>
    <p:sldId id="318" r:id="rId4"/>
    <p:sldId id="327" r:id="rId5"/>
    <p:sldId id="328" r:id="rId6"/>
    <p:sldId id="329" r:id="rId7"/>
    <p:sldId id="337" r:id="rId8"/>
    <p:sldId id="338" r:id="rId9"/>
    <p:sldId id="315" r:id="rId10"/>
    <p:sldId id="334" r:id="rId11"/>
    <p:sldId id="333" r:id="rId12"/>
    <p:sldId id="331" r:id="rId13"/>
    <p:sldId id="335" r:id="rId14"/>
    <p:sldId id="305" r:id="rId15"/>
    <p:sldId id="319" r:id="rId16"/>
    <p:sldId id="323" r:id="rId17"/>
    <p:sldId id="330" r:id="rId18"/>
    <p:sldId id="332" r:id="rId19"/>
    <p:sldId id="286" r:id="rId20"/>
    <p:sldId id="324" r:id="rId21"/>
    <p:sldId id="289" r:id="rId22"/>
    <p:sldId id="326" r:id="rId23"/>
    <p:sldId id="284" r:id="rId24"/>
    <p:sldId id="314" r:id="rId25"/>
    <p:sldId id="316" r:id="rId26"/>
    <p:sldId id="317" r:id="rId27"/>
    <p:sldId id="321" r:id="rId28"/>
    <p:sldId id="300" r:id="rId29"/>
    <p:sldId id="320" r:id="rId30"/>
    <p:sldId id="295" r:id="rId31"/>
    <p:sldId id="290" r:id="rId32"/>
    <p:sldId id="287" r:id="rId33"/>
    <p:sldId id="297" r:id="rId34"/>
    <p:sldId id="294" r:id="rId35"/>
    <p:sldId id="291" r:id="rId36"/>
    <p:sldId id="267" r:id="rId37"/>
    <p:sldId id="269" r:id="rId38"/>
    <p:sldId id="293" r:id="rId39"/>
    <p:sldId id="312" r:id="rId40"/>
    <p:sldId id="292" r:id="rId41"/>
    <p:sldId id="258" r:id="rId42"/>
    <p:sldId id="271" r:id="rId43"/>
    <p:sldId id="301" r:id="rId44"/>
    <p:sldId id="282" r:id="rId45"/>
    <p:sldId id="288" r:id="rId46"/>
    <p:sldId id="261" r:id="rId47"/>
    <p:sldId id="285" r:id="rId48"/>
    <p:sldId id="308" r:id="rId49"/>
    <p:sldId id="309" r:id="rId50"/>
    <p:sldId id="298" r:id="rId51"/>
    <p:sldId id="302" r:id="rId52"/>
    <p:sldId id="296" r:id="rId53"/>
    <p:sldId id="283" r:id="rId54"/>
    <p:sldId id="31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DCC"/>
    <a:srgbClr val="00AA48"/>
    <a:srgbClr val="E1CFD0"/>
    <a:srgbClr val="549E82"/>
    <a:srgbClr val="CCCCFF"/>
    <a:srgbClr val="275317"/>
    <a:srgbClr val="156082"/>
    <a:srgbClr val="586D3D"/>
    <a:srgbClr val="A58537"/>
    <a:srgbClr val="005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>
        <p:scale>
          <a:sx n="75" d="100"/>
          <a:sy n="75" d="100"/>
        </p:scale>
        <p:origin x="3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40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8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14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14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04.png"/><Relationship Id="rId7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12" Type="http://schemas.openxmlformats.org/officeDocument/2006/relationships/image" Target="../media/image11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111.svg"/><Relationship Id="rId5" Type="http://schemas.openxmlformats.org/officeDocument/2006/relationships/image" Target="../media/image71.svg"/><Relationship Id="rId10" Type="http://schemas.openxmlformats.org/officeDocument/2006/relationships/image" Target="../media/image110.png"/><Relationship Id="rId4" Type="http://schemas.openxmlformats.org/officeDocument/2006/relationships/image" Target="../media/image70.png"/><Relationship Id="rId9" Type="http://schemas.openxmlformats.org/officeDocument/2006/relationships/image" Target="../media/image10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27.svg"/><Relationship Id="rId7" Type="http://schemas.openxmlformats.org/officeDocument/2006/relationships/image" Target="../media/image9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6.sv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45.svg"/><Relationship Id="rId21" Type="http://schemas.openxmlformats.org/officeDocument/2006/relationships/image" Target="../media/image49.svg"/><Relationship Id="rId7" Type="http://schemas.openxmlformats.org/officeDocument/2006/relationships/image" Target="../media/image26.svg"/><Relationship Id="rId12" Type="http://schemas.openxmlformats.org/officeDocument/2006/relationships/image" Target="../media/image35.png"/><Relationship Id="rId17" Type="http://schemas.openxmlformats.org/officeDocument/2006/relationships/image" Target="../media/image38.svg"/><Relationship Id="rId25" Type="http://schemas.openxmlformats.org/officeDocument/2006/relationships/image" Target="../media/image53.svg"/><Relationship Id="rId2" Type="http://schemas.openxmlformats.org/officeDocument/2006/relationships/image" Target="../media/image44.png"/><Relationship Id="rId16" Type="http://schemas.openxmlformats.org/officeDocument/2006/relationships/image" Target="../media/image37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52.png"/><Relationship Id="rId5" Type="http://schemas.openxmlformats.org/officeDocument/2006/relationships/image" Target="../media/image28.svg"/><Relationship Id="rId15" Type="http://schemas.openxmlformats.org/officeDocument/2006/relationships/image" Target="../media/image34.svg"/><Relationship Id="rId23" Type="http://schemas.openxmlformats.org/officeDocument/2006/relationships/image" Target="../media/image51.svg"/><Relationship Id="rId10" Type="http://schemas.openxmlformats.org/officeDocument/2006/relationships/image" Target="../media/image29.png"/><Relationship Id="rId19" Type="http://schemas.openxmlformats.org/officeDocument/2006/relationships/image" Target="../media/image47.svg"/><Relationship Id="rId4" Type="http://schemas.openxmlformats.org/officeDocument/2006/relationships/image" Target="../media/image27.png"/><Relationship Id="rId9" Type="http://schemas.openxmlformats.org/officeDocument/2006/relationships/image" Target="../media/image24.svg"/><Relationship Id="rId14" Type="http://schemas.openxmlformats.org/officeDocument/2006/relationships/image" Target="../media/image33.png"/><Relationship Id="rId22" Type="http://schemas.openxmlformats.org/officeDocument/2006/relationships/image" Target="../media/image50.png"/><Relationship Id="rId27" Type="http://schemas.openxmlformats.org/officeDocument/2006/relationships/image" Target="../media/image5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6D94BF2-EF44-832E-9685-C9A1E2C3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3" y="1159102"/>
            <a:ext cx="5381552" cy="57064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407207" y="387382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>
            <a:off x="313524" y="88210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78210" y="-384224"/>
            <a:ext cx="1352414" cy="1603349"/>
            <a:chOff x="5329305" y="-24261"/>
            <a:chExt cx="986973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026DE-3D5D-62D0-8280-3065FCF0AB0D}"/>
                </a:ext>
              </a:extLst>
            </p:cNvPr>
            <p:cNvSpPr txBox="1"/>
            <p:nvPr/>
          </p:nvSpPr>
          <p:spPr>
            <a:xfrm rot="16200000">
              <a:off x="5663844" y="493406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901303" y="3994569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071" r="26769"/>
          <a:stretch/>
        </p:blipFill>
        <p:spPr>
          <a:xfrm>
            <a:off x="7843253" y="578273"/>
            <a:ext cx="3070373" cy="374152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8786329" y="6696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1482395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E3213787-CE4B-ACA7-F73F-95E67C46909F}"/>
              </a:ext>
            </a:extLst>
          </p:cNvPr>
          <p:cNvCxnSpPr>
            <a:endCxn id="38" idx="2"/>
          </p:cNvCxnSpPr>
          <p:nvPr/>
        </p:nvCxnSpPr>
        <p:spPr>
          <a:xfrm flipV="1">
            <a:off x="8295437" y="4744246"/>
            <a:ext cx="381818" cy="268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1432" y="928119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8A8D7B3-4744-BB8D-3164-ABED61661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8048" y="457121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6794" y="2243355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3"/>
            <a:ext cx="1188038" cy="1083702"/>
          </a:xfrm>
          <a:prstGeom prst="bentConnector3">
            <a:avLst>
              <a:gd name="adj1" fmla="val 173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57569" y="445150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28917</TotalTime>
  <Words>723</Words>
  <Application>Microsoft Office PowerPoint</Application>
  <PresentationFormat>Widescreen</PresentationFormat>
  <Paragraphs>464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197</cp:revision>
  <dcterms:created xsi:type="dcterms:W3CDTF">2025-03-18T16:01:18Z</dcterms:created>
  <dcterms:modified xsi:type="dcterms:W3CDTF">2025-06-10T19:36:29Z</dcterms:modified>
</cp:coreProperties>
</file>